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029596-2459-4D7B-A919-DBEC034C39EA}" v="47" dt="2025-10-23T17:17:46.3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58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AE601-A4EA-4280-98B7-E3241DEE2147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38F35-C273-4052-92C3-78A5015F680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015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38F35-C273-4052-92C3-78A5015F680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878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EC46D-A7C3-4DAD-943F-EBAFD21C2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A5B1C0-614B-4F3F-BA99-C887473FC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A419A-A601-4DD4-8238-1A565A40B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8861F-D15E-41FC-BB6F-F03F97578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2FB94-845B-475C-B47F-7CA20CA78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543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0C3D8-C145-4EEF-B251-2F0ACC721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7E1C2-8258-4A32-9BDB-FAAA904B1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AFD69-3A7F-478A-84EE-CEE88CC36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F0DF3-D1E4-41D4-AB21-8F2C5960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79BB2-9B7C-4C64-972A-FD7039A79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2843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046CE9-3728-47B2-81C7-DD2267FFC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4E6EA-34E8-47F1-ADA4-EB37AFCEB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FA908-83D0-4158-80AB-F6F6AE513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2720D-8DA0-43D7-B66A-118872857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02A6D-2EAA-4AF0-AE59-D2DCC4C65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9360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ACC74-41F2-4562-80A1-3FDDA4339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CAD7A-EA71-40D5-BE69-4A338C739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02698-A206-4C20-8477-2851489B2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03752-169E-4A5A-AB9D-B46C912C1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51361-20BE-4AB7-B2C0-74ED5CFD1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881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82859-6A77-4F60-824F-CF6AC922A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E8D23-B247-4D84-A524-7E03893C8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0E10C-BE9A-4E6E-8112-9F44C5C7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F0B18-FD21-4956-8136-FA4875E62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DEE04-5E46-42B2-A6C8-E38DBCECD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114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81675-FFEC-4C2C-8370-E0AAE6607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52855-2DF7-4FAA-B66D-9A37C0C72C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4B931-B93F-48BD-8820-DAE60D9A9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F7E90-5A36-4B00-A079-A1C61EF4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4C459B-7CE8-4C57-B598-600FE9E82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D0F50-6809-4EB3-9691-27965F978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873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9DF86-E418-4A76-B4D6-FCC221CE3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227B3-9FA2-4B75-ABC0-8ECF777FB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26F608-6B76-474C-BF53-A4639FDF1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FBA056-47D2-4DDB-9F57-22456D900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A0EC9F-8E0B-48E4-B976-99F04E3A34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299CF7-2F8D-447C-A05F-76621C484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8E3016-5ACC-4E1A-B9CD-31525084E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96BE10-B08F-4C62-92E8-E2935E92A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194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340D1-EF70-4C11-8706-C73575FDD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A82839-01EF-4D18-9F71-9906F1B90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A10B00-7B6D-458D-A472-ECD523B80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3343BA-C25A-4BF3-83F4-71001FFD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507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DFDF70-3CCB-4382-BC5B-DE4FB58FD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A95B96-8B94-48C6-BAEF-C0300C87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743DB3-74B8-40EE-A177-B04BF47F5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054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0CA3D-0DB9-4C48-A947-99910452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92F1B-3C06-4FA5-AA8C-0ABAA138E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8F57E7-DFF1-463E-AD64-9CBEFB1E2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1FE4E-61AE-4086-B241-83A40EB4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6AA06-7A47-4A79-9BD0-26E970981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C8540-EC77-45D5-97FE-E583C1B42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306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74212-3D2F-4CD0-B907-05EA4ECA6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D82D45-71E5-4AAE-88B1-528AFFF329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D009DE-7147-450F-9A13-BD09A923C9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F020-DD95-444B-8A58-B7505CF48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7DE30-A444-4042-ABBD-58F294345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3E4A9-C0AF-4BCB-A891-D57850598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38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63EC10-BAF0-40B0-8F67-A1458F332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0CBD0-2517-4242-A0EC-6087647C3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3D103-F5A4-41B8-8962-12F27F9553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F6F40-33BE-4241-80CF-ADA5617A1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5B8EA-2120-4F25-A887-6A5EDA8A58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413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0E38D2C-FC77-5B1C-ECDC-7D0B140A6E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1628" y="92635"/>
            <a:ext cx="1106770" cy="107863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0B8FC69-2396-308B-DD7A-13DCB93012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6301" y="5256343"/>
            <a:ext cx="2714625" cy="495300"/>
          </a:xfrm>
          <a:prstGeom prst="rect">
            <a:avLst/>
          </a:prstGeom>
        </p:spPr>
      </p:pic>
      <p:pic>
        <p:nvPicPr>
          <p:cNvPr id="20" name="Picture 19" descr="A basket full of toys&#10;&#10;AI-generated content may be incorrect.">
            <a:extLst>
              <a:ext uri="{FF2B5EF4-FFF2-40B4-BE49-F238E27FC236}">
                <a16:creationId xmlns:a16="http://schemas.microsoft.com/office/drawing/2014/main" id="{0EF1C85C-73FB-1844-BAD5-33812686570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904" y="4397673"/>
            <a:ext cx="717550" cy="9556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204B0CA-C9AB-F952-7BE0-23F47886DC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9461" y="79412"/>
            <a:ext cx="782631" cy="7694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87DDEB2-BAB9-76D5-565C-F475E1D138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0926" y="3006590"/>
            <a:ext cx="512584" cy="512584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9F8128-66B5-4361-B391-D109036AF0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932259"/>
              </p:ext>
            </p:extLst>
          </p:nvPr>
        </p:nvGraphicFramePr>
        <p:xfrm>
          <a:off x="504383" y="1504652"/>
          <a:ext cx="10154765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953">
                  <a:extLst>
                    <a:ext uri="{9D8B030D-6E8A-4147-A177-3AD203B41FA5}">
                      <a16:colId xmlns:a16="http://schemas.microsoft.com/office/drawing/2014/main" val="2272067036"/>
                    </a:ext>
                  </a:extLst>
                </a:gridCol>
                <a:gridCol w="2030953">
                  <a:extLst>
                    <a:ext uri="{9D8B030D-6E8A-4147-A177-3AD203B41FA5}">
                      <a16:colId xmlns:a16="http://schemas.microsoft.com/office/drawing/2014/main" val="3701603788"/>
                    </a:ext>
                  </a:extLst>
                </a:gridCol>
                <a:gridCol w="2030953">
                  <a:extLst>
                    <a:ext uri="{9D8B030D-6E8A-4147-A177-3AD203B41FA5}">
                      <a16:colId xmlns:a16="http://schemas.microsoft.com/office/drawing/2014/main" val="2734534356"/>
                    </a:ext>
                  </a:extLst>
                </a:gridCol>
                <a:gridCol w="2030953">
                  <a:extLst>
                    <a:ext uri="{9D8B030D-6E8A-4147-A177-3AD203B41FA5}">
                      <a16:colId xmlns:a16="http://schemas.microsoft.com/office/drawing/2014/main" val="1003228468"/>
                    </a:ext>
                  </a:extLst>
                </a:gridCol>
                <a:gridCol w="2030953">
                  <a:extLst>
                    <a:ext uri="{9D8B030D-6E8A-4147-A177-3AD203B41FA5}">
                      <a16:colId xmlns:a16="http://schemas.microsoft.com/office/drawing/2014/main" val="437877449"/>
                    </a:ext>
                  </a:extLst>
                </a:gridCol>
              </a:tblGrid>
              <a:tr h="1170456">
                <a:tc>
                  <a:txBody>
                    <a:bodyPr/>
                    <a:lstStyle/>
                    <a:p>
                      <a:r>
                        <a:rPr lang="nb-NO" sz="1000" dirty="0"/>
                        <a:t>Dato:</a:t>
                      </a:r>
                    </a:p>
                    <a:p>
                      <a:endParaRPr lang="nb-NO" sz="1000" dirty="0"/>
                    </a:p>
                    <a:p>
                      <a:r>
                        <a:rPr lang="nb-NO" sz="1000" dirty="0"/>
                        <a:t>Underskrift foresatt</a:t>
                      </a:r>
                    </a:p>
                    <a:p>
                      <a:endParaRPr lang="nb-NO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800" dirty="0"/>
                        <a:t>_ _ _ _ _ _ _ _ _ _ _ </a:t>
                      </a:r>
                    </a:p>
                    <a:p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/>
                        <a:t>Dato:</a:t>
                      </a:r>
                    </a:p>
                    <a:p>
                      <a:endParaRPr lang="nb-NO" sz="1000" dirty="0"/>
                    </a:p>
                    <a:p>
                      <a:r>
                        <a:rPr lang="nb-NO" sz="1000" dirty="0"/>
                        <a:t>Underskrift foresatt</a:t>
                      </a:r>
                    </a:p>
                    <a:p>
                      <a:endParaRPr lang="nb-NO" sz="1000" dirty="0"/>
                    </a:p>
                    <a:p>
                      <a:r>
                        <a:rPr lang="nb-NO" dirty="0"/>
                        <a:t>_ _ _ _ _ _ _ _ _ _ _</a:t>
                      </a:r>
                    </a:p>
                    <a:p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27790"/>
                  </a:ext>
                </a:extLst>
              </a:tr>
              <a:tr h="11704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</a:t>
                      </a:r>
                    </a:p>
                    <a:p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in totalt og minst 8 min med RGS-korpsnoter)</a:t>
                      </a: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in totalt og minst 8 min med RGS-korpsnoter)</a:t>
                      </a: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98043"/>
                  </a:ext>
                </a:extLst>
              </a:tr>
              <a:tr h="11704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  <a:endParaRPr lang="nb-NO" dirty="0"/>
                    </a:p>
                    <a:p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 dirty="0"/>
                        <a:t>(minst 10 in totalt og minst 8 min med RGS-korpsnoter)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/>
                        <a:t>(minst 10 in totalt og minst 8 min med RGS-korpsnoter)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14968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3E3A57E-5972-5620-F948-8E32F7717E2E}"/>
              </a:ext>
            </a:extLst>
          </p:cNvPr>
          <p:cNvSpPr txBox="1"/>
          <p:nvPr/>
        </p:nvSpPr>
        <p:spPr>
          <a:xfrm>
            <a:off x="11389583" y="4090776"/>
            <a:ext cx="761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Velg fra en kurv full av forskjellige premier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285EFCA-7836-F0B7-5C0E-B046A929CF8B}"/>
              </a:ext>
            </a:extLst>
          </p:cNvPr>
          <p:cNvCxnSpPr/>
          <p:nvPr/>
        </p:nvCxnSpPr>
        <p:spPr>
          <a:xfrm flipH="1">
            <a:off x="11243390" y="4359137"/>
            <a:ext cx="211945" cy="171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D00B396-FFB1-4E79-8D3C-5316D217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679" y="231709"/>
            <a:ext cx="9847129" cy="639873"/>
          </a:xfrm>
        </p:spPr>
        <p:txBody>
          <a:bodyPr>
            <a:normAutofit fontScale="90000"/>
          </a:bodyPr>
          <a:lstStyle/>
          <a:p>
            <a:r>
              <a:rPr lang="nb-NO" sz="4000" b="1" dirty="0" err="1"/>
              <a:t>Øvekonkurranse</a:t>
            </a:r>
            <a:r>
              <a:rPr lang="nb-NO" sz="4000" b="1" dirty="0"/>
              <a:t> fra 31. oktober til 26. november - HK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7BE9F3-BDCA-4414-B792-057E3D3A53F9}"/>
              </a:ext>
            </a:extLst>
          </p:cNvPr>
          <p:cNvSpPr txBox="1"/>
          <p:nvPr/>
        </p:nvSpPr>
        <p:spPr>
          <a:xfrm>
            <a:off x="965391" y="772676"/>
            <a:ext cx="95266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Endelig er det </a:t>
            </a:r>
            <a:r>
              <a:rPr lang="nb-NO" sz="1400" dirty="0" err="1"/>
              <a:t>øvekonkurranse</a:t>
            </a:r>
            <a:r>
              <a:rPr lang="nb-NO" sz="1400" dirty="0"/>
              <a:t> igjen! I dette skjemaet skal du sette datoen for hver gang du har øvd i mer enn 10 minutter. En foresatt må undertegne. Du må fylle minst 5 ruter innen fristen for å kvalifisere til premie, og premiene blir bedre og bedre for hver 5. gang du øver. Du kan bare fylle én rute per dag:</a:t>
            </a:r>
            <a:r>
              <a:rPr lang="nb-NO" sz="1600" dirty="0"/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E83D6C-8A13-47EB-A5A3-B0ABB6D5C476}"/>
              </a:ext>
            </a:extLst>
          </p:cNvPr>
          <p:cNvSpPr txBox="1"/>
          <p:nvPr/>
        </p:nvSpPr>
        <p:spPr>
          <a:xfrm>
            <a:off x="8560021" y="5583294"/>
            <a:ext cx="33183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Hvis dere ikke allerede er medlem i korpsets facebook-gruppe, søk opp denne på Facebook og søk om å bli medlem. Det er her du skal poste bilder dersom du ønsker å være med i konkurransen om </a:t>
            </a:r>
            <a:r>
              <a:rPr lang="nb-NO" sz="1200" dirty="0" err="1"/>
              <a:t>øvemedaljer</a:t>
            </a:r>
            <a:r>
              <a:rPr lang="nb-NO" sz="1200" dirty="0"/>
              <a:t>, </a:t>
            </a:r>
            <a:r>
              <a:rPr lang="nb-NO" sz="1200" dirty="0" err="1"/>
              <a:t>øvepokalen</a:t>
            </a:r>
            <a:r>
              <a:rPr lang="nb-NO" sz="1200" dirty="0"/>
              <a:t> og gavekort.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1A2BCC-7595-A641-C984-F0A8D91F8B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355" y="5624451"/>
            <a:ext cx="589755" cy="9910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818B0B-2325-7B87-3E26-686AC13E6AB7}"/>
              </a:ext>
            </a:extLst>
          </p:cNvPr>
          <p:cNvSpPr txBox="1"/>
          <p:nvPr/>
        </p:nvSpPr>
        <p:spPr>
          <a:xfrm>
            <a:off x="779712" y="5300494"/>
            <a:ext cx="71765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err="1"/>
              <a:t>Øvepokalen</a:t>
            </a:r>
            <a:r>
              <a:rPr lang="nb-NO" sz="1200" dirty="0"/>
              <a:t> går til den musikanten som har øvd </a:t>
            </a:r>
            <a:r>
              <a:rPr lang="nb-NO" sz="1200" u="sng" dirty="0"/>
              <a:t>flest minutter</a:t>
            </a:r>
            <a:r>
              <a:rPr lang="nb-NO" sz="1200" dirty="0"/>
              <a:t> i løpet av hele perioden fra 31. </a:t>
            </a:r>
            <a:r>
              <a:rPr lang="nb-NO" sz="1200" dirty="0" err="1"/>
              <a:t>okt</a:t>
            </a:r>
            <a:r>
              <a:rPr lang="nb-NO" sz="1200" dirty="0"/>
              <a:t> til 26. nov. I tillegg blir det gavekort (</a:t>
            </a:r>
            <a:r>
              <a:rPr lang="nb-NO" sz="1200" dirty="0" err="1"/>
              <a:t>f.eks</a:t>
            </a:r>
            <a:r>
              <a:rPr lang="nb-NO" sz="1200" dirty="0"/>
              <a:t> Funky </a:t>
            </a:r>
            <a:r>
              <a:rPr lang="nb-NO" sz="1200" dirty="0" err="1"/>
              <a:t>Frozen</a:t>
            </a:r>
            <a:r>
              <a:rPr lang="nb-NO" sz="1200" dirty="0"/>
              <a:t> </a:t>
            </a:r>
            <a:r>
              <a:rPr lang="nb-NO" sz="1200" dirty="0" err="1"/>
              <a:t>Yogurt</a:t>
            </a:r>
            <a:r>
              <a:rPr lang="nb-NO" sz="1200" dirty="0"/>
              <a:t> el.) til den/de som har øvd </a:t>
            </a:r>
            <a:r>
              <a:rPr lang="nb-NO" sz="1200" u="sng" dirty="0"/>
              <a:t>flest ganger</a:t>
            </a:r>
            <a:r>
              <a:rPr lang="nb-NO" sz="1200" dirty="0"/>
              <a:t>. Dette må dokumenteres ved å poste et bilde på den lukkede Facebook-gruppa til korpset hver gang det øves (husk å skrive antall minutter)! Den 26. nov teller vi opp hvem som har postet flest </a:t>
            </a:r>
            <a:r>
              <a:rPr lang="nb-NO" sz="1200" dirty="0" err="1"/>
              <a:t>øvebilder</a:t>
            </a:r>
            <a:r>
              <a:rPr lang="nb-NO" sz="1200" dirty="0"/>
              <a:t> (teller kun 1 bilde per dag), og denne/de musikantene vinner gavekort. </a:t>
            </a:r>
            <a:r>
              <a:rPr lang="nb-NO" sz="1200" b="1" dirty="0"/>
              <a:t>Dersom vi når målet om at hele korpset øver minst 10.000 minutter til sammen i løpet av perioden, blir det popkorn til alle på øvelsen 27. nov i tillegg til at alle musikantene får digital julekalender fra korpset med forskjellige </a:t>
            </a:r>
            <a:r>
              <a:rPr lang="nb-NO" sz="1200" b="1" dirty="0" err="1"/>
              <a:t>øveutfordringer</a:t>
            </a:r>
            <a:r>
              <a:rPr lang="nb-NO" sz="1200" b="1" dirty="0"/>
              <a:t> og quiz-spørsmål der det trekkes en vinner hver dag hele desember frem til og med julaften</a:t>
            </a:r>
            <a:r>
              <a:rPr lang="nb-NO" sz="1200" dirty="0"/>
              <a:t>!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285C890-12B3-B48B-B559-1D8A9DD821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88679" y="1907523"/>
            <a:ext cx="241129" cy="24112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D5B643F-C346-42FE-0EC1-EAC0DC753494}"/>
              </a:ext>
            </a:extLst>
          </p:cNvPr>
          <p:cNvSpPr txBox="1"/>
          <p:nvPr/>
        </p:nvSpPr>
        <p:spPr>
          <a:xfrm>
            <a:off x="11313364" y="1904976"/>
            <a:ext cx="761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En liten premie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C9E5B04-6B84-91B1-AC89-E8435F3C5890}"/>
              </a:ext>
            </a:extLst>
          </p:cNvPr>
          <p:cNvCxnSpPr>
            <a:cxnSpLocks/>
          </p:cNvCxnSpPr>
          <p:nvPr/>
        </p:nvCxnSpPr>
        <p:spPr>
          <a:xfrm flipH="1">
            <a:off x="11097197" y="2037289"/>
            <a:ext cx="292386" cy="19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8A81E91-318B-E5F6-67BA-AFCD34FA27CD}"/>
              </a:ext>
            </a:extLst>
          </p:cNvPr>
          <p:cNvSpPr txBox="1"/>
          <p:nvPr/>
        </p:nvSpPr>
        <p:spPr>
          <a:xfrm>
            <a:off x="11280788" y="2949330"/>
            <a:ext cx="761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Litt større premie</a:t>
            </a:r>
          </a:p>
        </p:txBody>
      </p:sp>
      <p:pic>
        <p:nvPicPr>
          <p:cNvPr id="28" name="Grafik 2">
            <a:extLst>
              <a:ext uri="{FF2B5EF4-FFF2-40B4-BE49-F238E27FC236}">
                <a16:creationId xmlns:a16="http://schemas.microsoft.com/office/drawing/2014/main" id="{1E85B83A-B0DD-1E47-5EA3-E9776324D2AC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43" y="151819"/>
            <a:ext cx="775948" cy="844084"/>
          </a:xfrm>
          <a:prstGeom prst="rect">
            <a:avLst/>
          </a:prstGeom>
        </p:spPr>
      </p:pic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61A18AB-B187-D661-F5A7-DB4065F85506}"/>
              </a:ext>
            </a:extLst>
          </p:cNvPr>
          <p:cNvCxnSpPr>
            <a:cxnSpLocks/>
          </p:cNvCxnSpPr>
          <p:nvPr/>
        </p:nvCxnSpPr>
        <p:spPr>
          <a:xfrm flipH="1">
            <a:off x="11178090" y="3338116"/>
            <a:ext cx="256260" cy="76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10E3C06D-0FAF-53F9-09BA-F1ED79CD2F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81917" y="5807506"/>
            <a:ext cx="378104" cy="37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313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aa4a235-b6e2-48d5-9195-7fcf05b459b0}" enabled="0" method="" siteId="{3aa4a235-b6e2-48d5-9195-7fcf05b459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704</Words>
  <Application>Microsoft Office PowerPoint</Application>
  <PresentationFormat>Widescreen</PresentationFormat>
  <Paragraphs>98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Øvekonkurranse fra 31. oktober til 26. november - HK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Else Toril Sundkvist</dc:creator>
  <cp:lastModifiedBy>Else Toril Sundkvist</cp:lastModifiedBy>
  <cp:revision>16</cp:revision>
  <dcterms:created xsi:type="dcterms:W3CDTF">2022-01-09T20:04:09Z</dcterms:created>
  <dcterms:modified xsi:type="dcterms:W3CDTF">2025-10-30T19:57:28Z</dcterms:modified>
</cp:coreProperties>
</file>